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2.2148191194651723E-2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2.876201166239384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0.11032297331917373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5.6401670793299967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6.7050888218123132</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8.0473380943462498</c:v>
                </c:pt>
                <c:pt idx="1">
                  <c:v>8.0300041715694803</c:v>
                </c:pt>
                <c:pt idx="2">
                  <c:v>8.237922422551522</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7.9824367012665771</c:v>
                </c:pt>
                <c:pt idx="1">
                  <c:v>7.8731820492144102</c:v>
                </c:pt>
                <c:pt idx="2">
                  <c:v>8.5583975568842519</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6.8181421037958394</c:v>
                </c:pt>
                <c:pt idx="1">
                  <c:v>6.5059246261206756</c:v>
                </c:pt>
                <c:pt idx="2">
                  <c:v>7.2582664537968817</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2.2647971300296641</c:v>
                </c:pt>
                <c:pt idx="1">
                  <c:v>2.607633320240168</c:v>
                </c:pt>
                <c:pt idx="2">
                  <c:v>3.0159706401470459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8.440076423156901</c:v>
                </c:pt>
                <c:pt idx="1">
                  <c:v>7.2927186676963904</c:v>
                </c:pt>
                <c:pt idx="2">
                  <c:v>7.7741119045466869</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7.6103129305254873</c:v>
                </c:pt>
                <c:pt idx="1">
                  <c:v>8.769773117599204</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7.5516732888556746</c:v>
                </c:pt>
                <c:pt idx="1">
                  <c:v>6.9888034824895104</c:v>
                </c:pt>
                <c:pt idx="2">
                  <c:v>7.7011655011655007</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7.5925199225267734</c:v>
                </c:pt>
                <c:pt idx="1">
                  <c:v>6.8096242881140654</c:v>
                </c:pt>
                <c:pt idx="2">
                  <c:v>8.0163170163170161</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6.2227977118132909</c:v>
                </c:pt>
                <c:pt idx="1">
                  <c:v>6.2665091807151292</c:v>
                </c:pt>
                <c:pt idx="2">
                  <c:v>6.1779816513761467</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7.2207664941096272</c:v>
                </c:pt>
                <c:pt idx="1">
                  <c:v>8.2209168152732612</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7.1220329233562474E-2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9.9918054788127542E-2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1.0431302612393551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9.9918054788127542E-2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0.35839574728563672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0.2686770598141397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6.3702055680664458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6.3764063321972158</c:v>
                </c:pt>
                <c:pt idx="1">
                  <c:v>6.4607999999999999</c:v>
                </c:pt>
                <c:pt idx="2">
                  <c:v>6.8571293315659911</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6.2096641335726588</c:v>
                </c:pt>
                <c:pt idx="1">
                  <c:v>6.9705507341751334</c:v>
                </c:pt>
                <c:pt idx="2">
                  <c:v>8.5236902927580882</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7.774060465477084</c:v>
                </c:pt>
                <c:pt idx="1">
                  <c:v>7.1517090646898449</c:v>
                </c:pt>
                <c:pt idx="2">
                  <c:v>8.6121983039791257</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6.2927730422313362</c:v>
                </c:pt>
                <c:pt idx="1">
                  <c:v>4.8706382537460469</c:v>
                </c:pt>
                <c:pt idx="2">
                  <c:v>4.7357032457496144</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9.4775449571118191</c:v>
                </c:pt>
                <c:pt idx="1">
                  <c:v>8.7826677117785383</c:v>
                </c:pt>
                <c:pt idx="2">
                  <c:v>9.3404457498272304</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9.485680210101938</c:v>
                </c:pt>
                <c:pt idx="1">
                  <c:v>8.920596674514421</c:v>
                </c:pt>
                <c:pt idx="2">
                  <c:v>9.3944652073322654</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8.2371943764247497</c:v>
                </c:pt>
                <c:pt idx="1">
                  <c:v>7.4406354991173629</c:v>
                </c:pt>
                <c:pt idx="2">
                  <c:v>8.2765616657768284</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2.9670133929558862</c:v>
                </c:pt>
                <c:pt idx="1">
                  <c:v>2.77705374797771</c:v>
                </c:pt>
                <c:pt idx="2">
                  <c:v>2.9235474006116209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0.27378369351215248</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0.11072244666736175</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1.1559265736517235</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0.11072244666736264</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0.39714998554353542</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8.3698957595271573E-2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6.2683890719317361</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0.2068987124802053</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0.17961807457570345</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1.8751871166103324</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0.17961807457570345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0.40217036849626187</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5.3544399578135629</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0.29594632673411603</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0.4330252428868846</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0.12072420019239605</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1.2603434559613582</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0.12072420019239605</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0.16584266358589161</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7.0178257162010391</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0.22320740860622923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0.12840864303063082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1.3405679447419381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0.12840864303063171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0.18276559163028594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8.5145837950487877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6.9304615251988677</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0.30601361217639056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0.10104112904916018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1.0548549965715868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0.1010411290491593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0.36242409871715253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1.4134690976771225E-2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7.7055651651455523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2.758211617053874E-2</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0.15624351307249285</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1.6311600236199659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0.15624351307249285</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0.42350762718272161</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5.9733474663736876</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0.36385209513111327</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0.16442919764611474</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1.7166174047290212</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0.16442919764611474</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0.21718099240538091</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5.2718628503526066</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0.32506549870364587</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0.10894138023205446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1.1373324937340659</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0.10894138023205446</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0.39076148411202638</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0.14645188326466929</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7.4141812399887197</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5.7543823092956359E-2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0.41934234282138316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0.11690950995469063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1.2205186331839144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0.11690950995469152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9.0105807773534607E-2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8.2873509041337705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9.295648393699711</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0.25537651094145986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8.3968209355301582E-2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0.87661614656456877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8.3968209355301582E-2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0.17011211382188129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9.295648393699711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5.1234350612226134</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0.66516963481514901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0.21030160041050383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2.1955187562491258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0.21030160041050294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0.41761288985169021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5.661909968914955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0.31509576758944524</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0.26185869482231583</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2.7337674789306896</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0.26185869482231805</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0.56455327879748207</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4.5849601535302709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7.0360181233325871</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0.38251592105814325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0.35529550869223669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9.905373144730234E-2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1.0341068486616933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9.905373144730234E-2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0.1196846257566353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8.6970597120302955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0.41239067298313881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0.22452997846396405</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2.3440609966619288</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0.22452997846396361</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0.55578589712833804</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5.3749765346348797</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6.6669015738227886</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4.346719227178129</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3.0607553778772001E-2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0.16505483921768116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1.7231490136296692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0.16505483921768072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0.23837979844739365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5.027822921708081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4.8065480862948151E-2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0.17852032433024401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1.8637267603939391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0.13251365475213994</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3.3017316688249401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0.49281674263704001</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0.13823730636292098</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1.4431777900915601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0.13823730636292098</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0.43221016149865887</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2.9518533161497031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0.23310279779488985</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0.16775815403574512</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1.7513712353128295</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0.16775815403574601</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8.7965104913745762E-2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4.9713632550912701</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0.42004361843627613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0.14237264743374389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1.4863501618983204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0.14237264743374389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0.25112970403216828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5.4808249741166497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5.2663737490601594</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0.35986348438003501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0.15199783697853997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1.5868357698861062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0.15199783697854041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0.54520054944260998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6.9735420199692477E-2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5.1271170155232779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0.43788180382903485</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0.19347876995296698</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2.0198908022505502</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0.19347876995296609</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0.17927610654324511</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5.4056304825970418</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8.398159989717886</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0.27666129820751806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0.10097945756057403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1.054211155014249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0.10097945756057403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0.36220288945436874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5.3110766037550938E-2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6.9458407332860714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0.14388310581438546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0.29831240756855681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8.3167268889654977E-2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0.86825444217652414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8.3167268889656754E-2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0.29831240756855593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3.0798706963990341E-2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8.237922422551522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0.14126873298182208</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9.0566043181343758E-2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0.94549659201726932</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9.0566043181343758E-2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0.3248510471256445</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3.2514364456766032E-2</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8.5583975568842519</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0.14505246364021573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0.33955382955627211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9.4665068997268342E-2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0.98828983773506174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9.4665068997269231E-2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0.33955382955627122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0.1320635271962578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7.2582664537968817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3.0159706401470459</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0.28601724842606102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0.16916492506936898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1.7660577245456222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0.16916492506936809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0.60677712214588286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0.15887183761050849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3.0159706401470459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7.9059222528985673</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0.1613791001384568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0.44263783867524964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0.12340412002936851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1.2883214373739387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0.12340412002937029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0.2947374915283909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7.7741119045466869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0.10110761522676626</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0.31451836147583023</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8.7685367674768422E-2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0.9154227500065133</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8.7685367674768422E-2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0.31451836147583023</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5.2049636471706684E-2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6.9436183264128122</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0.29113248138218228</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0.15048801538683598</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1.5710734475038386</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0.15048801538683598</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0.19762630114330726</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8.769773117599204</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0.31105238917319866</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0.14960552474772815</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1.5618603709195735</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0.14400891768244861</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7.7011655011655007</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0.41555499490845715</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0.39129944313932796</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0.10909135918680146</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1.1388982526609928</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0.10909135918680235</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0.39129944313932796</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0.22795817741767443</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8.0163170163170161</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0.52984642625962763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0.15295228030582297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1.5968000222871206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0.15295228030582297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0.42515629790351728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6.1779816513761467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0.25332042292802104</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0.14526593146084288</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1.5165556350675864</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4.7860176096831353E-2</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8.9961843263868495</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0.29363530117495973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0.18412233485640428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1.9222109524251945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0.18412233485640428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8.0571687230011513E-2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5.7990634312473386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8.9094270634764605E-2</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0.59670289889561712</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0.16635630694738701</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1.7367361513673076</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0.16635630694738524</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0.30590882616537485</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8.2209168152732612</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0.51134942139091066</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0.1723085282788217</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1.7988764943271569</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3.8644501609207182E-2</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6.8571293315659911</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5.7172818791946307</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7.6654915785350566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7.0676562736788462E-2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0.43214317951285963</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0.12047828751848666</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1.257776162669666</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0.12047828751848666</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0.268799992477466</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6.0622345967334734</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8.8431992769995489</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8.8916095331374461</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6.7132705082651007</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6.5198433885032916</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9.7239915074309984</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0.57623683494875433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0.19914843398670712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2.0790812872654501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0.18238684136166405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8.5236902927580882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0.26494050926156554</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0.11531430887089833</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1.2038649610643546</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0.11531430887089833</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0.1807810715849163</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6.9354890098311071</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4.9917385716908376</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5.2725459782849544</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1.9988276670574441</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8.6121983039791257</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4.7357032457496144</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9.3674554785797479</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0.16845321828085247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7.4908571533731205E-2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0.78203481801901376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7.4908571533731205E-2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0.22580479863063196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9.3404457498272304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3.41551098432884E-2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0.1010634600870457</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1.0550881294266219</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1.7522648179786771E-2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9.3944652073322654</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0.26228431193890422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0.10200928607160975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1.064962417996969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0.10200928607161064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0.28735354560374482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5.0711614769429687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8.2765616657768284</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2.3275566558966787E-3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0.10390341345057053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1.084736838063745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0.10390341345057053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0.15399455003498197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8.2765616657768284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2.9235474006116209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7.5916804184250042</c:v>
                </c:pt>
                <c:pt idx="1">
                  <c:v>6.9927628216904054</c:v>
                </c:pt>
                <c:pt idx="2">
                  <c:v>5.6401670793299967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7.0807718410413756</c:v>
                </c:pt>
                <c:pt idx="1">
                  <c:v>7.4136771884951562</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6.9629458360052343</c:v>
                </c:pt>
                <c:pt idx="1">
                  <c:v>6.363121864513027</c:v>
                </c:pt>
                <c:pt idx="2">
                  <c:v>6.9458407332860714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6.6586854858895732</c:v>
                </c:pt>
                <c:pt idx="1">
                  <c:v>6.9354890098311071</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5.9995151830067899</c:v>
                </c:pt>
                <c:pt idx="1">
                  <c:v>6.0456977714802287</c:v>
                </c:pt>
                <c:pt idx="2">
                  <c:v>6.0622345967334734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6.6686979326451832</c:v>
                </c:pt>
                <c:pt idx="1">
                  <c:v>6.1611520485733484</c:v>
                </c:pt>
                <c:pt idx="2">
                  <c:v>6.9436183264128122</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4.1856476544343169</c:v>
                </c:pt>
                <c:pt idx="1">
                  <c:v>4.5571370270062541</c:v>
                </c:pt>
                <c:pt idx="2">
                  <c:v>5.0711614769429687</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9.5426402303155022E-2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0.34908643635364278</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9.7322688501592758E-2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1.0160350068508883</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9.7322688501593646E-2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0.32540255405517016</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8.0430652997303014</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7.1568078279615053</c:v>
                </c:pt>
                <c:pt idx="1">
                  <c:v>7.0178257162010391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6.2723405818482796</c:v>
                </c:pt>
                <c:pt idx="1">
                  <c:v>5.4967462930204949</c:v>
                </c:pt>
                <c:pt idx="2">
                  <c:v>5.3544399578135629</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6.396987197039838</c:v>
                </c:pt>
                <c:pt idx="1">
                  <c:v>6.1051073289134727</c:v>
                </c:pt>
                <c:pt idx="2">
                  <c:v>6.2683890719317361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8.2967157551684778</c:v>
                </c:pt>
                <c:pt idx="1">
                  <c:v>9.295648393699711</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8.3520876888004274</c:v>
                </c:pt>
                <c:pt idx="1">
                  <c:v>8.5837094604398221</c:v>
                </c:pt>
                <c:pt idx="2">
                  <c:v>8.6970597120302955</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4.7804234205067733</c:v>
                </c:pt>
                <c:pt idx="1">
                  <c:v>4.3365721496193554</c:v>
                </c:pt>
                <c:pt idx="2">
                  <c:v>5.027822921708081</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3.876129135499331</c:v>
                </c:pt>
                <c:pt idx="1">
                  <c:v>4.2427163232930099</c:v>
                </c:pt>
                <c:pt idx="2">
                  <c:v>4.9713632550912701</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2.5702363610984338</c:v>
                </c:pt>
                <c:pt idx="1">
                  <c:v>2.700417261006212</c:v>
                </c:pt>
                <c:pt idx="2">
                  <c:v>2.9518533161497031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5.7935295045264548</c:v>
                </c:pt>
                <c:pt idx="1">
                  <c:v>5.2786743420764122</c:v>
                </c:pt>
                <c:pt idx="2">
                  <c:v>5.4808249741166497</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4.3752446261286364</c:v>
                </c:pt>
                <c:pt idx="1">
                  <c:v>4.7409636573479252</c:v>
                </c:pt>
                <c:pt idx="2">
                  <c:v>5.1271170155232779</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16/03/2026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9925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RXM | Derbyshire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9925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RXM | Derbyshire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9925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RXM | Derbyshire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9925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RXM | Derbyshire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27040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RXM | Derbyshire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Derbyshire Healthcare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498732D7-61A8-89D0-0EF0-6CFF07F08D4F}"/>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5578148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67270294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2015774772"/>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3008098691"/>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7639045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10415837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79654625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30508469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73979386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13714822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3464302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6209405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3407869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4520247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7666329"/>
              </p:ext>
            </p:extLst>
          </p:nvPr>
        </p:nvGraphicFramePr>
        <p:xfrm>
          <a:off x="342267" y="1892564"/>
          <a:ext cx="11507466" cy="1490942"/>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Q25.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45110907"/>
              </p:ext>
            </p:extLst>
          </p:nvPr>
        </p:nvGraphicFramePr>
        <p:xfrm>
          <a:off x="338400" y="1916955"/>
          <a:ext cx="11509200" cy="1276481"/>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08231775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6470184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4154761180"/>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4970199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3948801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34435628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2803689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4172752559"/>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960391735"/>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038940695"/>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04376337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9230291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46942807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966874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5836772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90220679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2326200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277510180"/>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227112820"/>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1342537796"/>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73650059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8165170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4602934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3874077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414896784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52426987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158398734"/>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64226187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414655809"/>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63849384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498738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3889323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2914832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50861005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35356416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5848459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295238627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22831187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3488814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70339482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7592907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1077765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10465637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3499240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96208708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4945764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7182121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21766181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64941775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859455692"/>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596342377"/>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1727375953"/>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08713736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58411473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5300955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0913715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3592534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3635726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82933689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1044641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1564686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59838638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3217861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83848048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427449813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40369559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79640553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474458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6432141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8153449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99707018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12103763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3787780869"/>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4079623949"/>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758016781"/>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21484248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21196742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71146192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22375912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1194395526"/>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789920407"/>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4153508423"/>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223480853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17915048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2936591861"/>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8081814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216852694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771817979"/>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732425057"/>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2437076009"/>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25609077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277613582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2725068548"/>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279691836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130728431"/>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1798307081"/>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897163567"/>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2145036474"/>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80996073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1465320468"/>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244205010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44744943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29700943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071093213"/>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4682856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1112071769"/>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599293327"/>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606528030"/>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426764502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2700525313"/>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2956525573"/>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4083066097"/>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3233264463"/>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64824723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391853130"/>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26218057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891578423"/>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0222558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1859961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295634414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8988832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86397727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39808829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18311505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427076883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38945542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204030447"/>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39982017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7201844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62295832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350206629"/>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2577674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869452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41308769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93557149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34339242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3151267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8050414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55122168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08890826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345957907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63909354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16688663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00680578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338077583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64769812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637572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0118392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6044191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63402055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72</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12464995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6044804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0494683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7114321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8597018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88374791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120</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5285482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20713850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21612985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106739338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9094641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3461344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73993323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77418741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19585879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52488173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188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1165357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406543512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8302435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0255423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1526503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30600984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062496103"/>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60147532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63</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40555874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94701666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363159328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345194840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350030215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1071523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7486898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350014701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173474085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16341572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3533</TotalTime>
  <Words>12737</Words>
  <Application>Microsoft Office PowerPoint</Application>
  <PresentationFormat>Widescreen</PresentationFormat>
  <Paragraphs>1578</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Derbyshire Healthcare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110</cp:revision>
  <dcterms:created xsi:type="dcterms:W3CDTF">2021-03-04T09:52:26Z</dcterms:created>
  <dcterms:modified xsi:type="dcterms:W3CDTF">2026-03-16T12:31:30Z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